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4" r:id="rId5"/>
    <p:sldId id="260" r:id="rId6"/>
    <p:sldId id="261" r:id="rId7"/>
    <p:sldId id="257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6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8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286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823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89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6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9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370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71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42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50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E5DEF-E34A-48BB-96F1-3F15977830F1}" type="datetimeFigureOut">
              <a:rPr lang="ru-RU" smtClean="0"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908E0-D829-4109-80DA-E539F5E0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Обеспечение личной безопасности на дорогах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140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357188" y="357188"/>
            <a:ext cx="87868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400" b="1" u="sng"/>
              <a:t>Участник дорожного движения </a:t>
            </a:r>
            <a:r>
              <a:rPr lang="ru-RU" sz="2400"/>
              <a:t>– это лицо, принимающее непосредственное участие в движении в качестве водителя, пешехода, пассажира транспортного средства.</a:t>
            </a:r>
          </a:p>
        </p:txBody>
      </p:sp>
      <p:pic>
        <p:nvPicPr>
          <p:cNvPr id="7171" name="Picture 2" descr="http://www.gai24.ru/Images/Image/news/%D0%BF%D0%B5%D1%88%D0%B5%D1%85%D0%BE%D0%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813" y="1643063"/>
            <a:ext cx="538162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10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88640"/>
            <a:ext cx="82296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388" y="1700808"/>
            <a:ext cx="7261225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96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188640"/>
            <a:ext cx="8928992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800" y="1577349"/>
            <a:ext cx="8278813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345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363" y="188640"/>
            <a:ext cx="822960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914400"/>
            <a:ext cx="8640960" cy="568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077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69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771842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562805"/>
            <a:ext cx="7128792" cy="503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789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340" y="332656"/>
            <a:ext cx="8497887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0795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27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Обеспечение личной безопасности на дорогах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Melkosoft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FuckYouBill</dc:creator>
  <cp:lastModifiedBy>FuckYouBill</cp:lastModifiedBy>
  <cp:revision>3</cp:revision>
  <dcterms:created xsi:type="dcterms:W3CDTF">2014-09-13T16:51:17Z</dcterms:created>
  <dcterms:modified xsi:type="dcterms:W3CDTF">2015-04-26T08:19:59Z</dcterms:modified>
</cp:coreProperties>
</file>